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5" r:id="rId3"/>
    <p:sldId id="263" r:id="rId4"/>
    <p:sldId id="266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F265EB-A669-4EE5-AC41-19938A47C58C}" v="103" dt="2019-02-08T16:10:08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C9156-119E-43DF-AC50-46CBF7B8CFA6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53639-8A22-49A4-B970-EB77A589B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5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53639-8A22-49A4-B970-EB77A589B4D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85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953639-8A22-49A4-B970-EB77A589B4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22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39" y="5833269"/>
            <a:ext cx="5791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CA49F-EC5E-422E-8817-F6607C90EE6E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1A1E9-D19D-4E90-A28C-63558C763CA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national-minimum-wage-rat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unseenuk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On our site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All workers:</a:t>
            </a:r>
          </a:p>
          <a:p>
            <a:pPr>
              <a:buFont typeface="Arial" charset="0"/>
              <a:buChar char="•"/>
            </a:pPr>
            <a:r>
              <a:rPr lang="en-GB" dirty="0"/>
              <a:t>Are paid fairly</a:t>
            </a:r>
          </a:p>
          <a:p>
            <a:r>
              <a:rPr lang="en-GB" dirty="0"/>
              <a:t>Are treated with respect</a:t>
            </a:r>
          </a:p>
          <a:p>
            <a:r>
              <a:rPr lang="en-GB" dirty="0"/>
              <a:t>Are protected by the law</a:t>
            </a:r>
          </a:p>
          <a:p>
            <a:r>
              <a:rPr lang="en-GB" dirty="0"/>
              <a:t>Can ask for help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>
                <a:solidFill>
                  <a:srgbClr val="FF0000"/>
                </a:solidFill>
              </a:rPr>
              <a:t>						This means.....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97888"/>
            <a:ext cx="8229600" cy="1143000"/>
          </a:xfrm>
        </p:spPr>
        <p:txBody>
          <a:bodyPr/>
          <a:lstStyle/>
          <a:p>
            <a:r>
              <a:rPr lang="en-GB" b="1" dirty="0"/>
              <a:t>Everyone has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62" y="1347616"/>
            <a:ext cx="4501372" cy="4525963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>
                <a:solidFill>
                  <a:srgbClr val="FF0000"/>
                </a:solidFill>
              </a:rPr>
              <a:t>     You can</a:t>
            </a:r>
          </a:p>
          <a:p>
            <a:pPr marL="0" indent="0">
              <a:buNone/>
            </a:pPr>
            <a:r>
              <a:rPr lang="en-GB" dirty="0"/>
              <a:t>      Keep your passport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dirty="0"/>
              <a:t>     Choose where you stay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dirty="0"/>
              <a:t>      Change job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dirty="0"/>
              <a:t>      Join a union </a:t>
            </a:r>
          </a:p>
          <a:p>
            <a:pPr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885" y="1432053"/>
            <a:ext cx="4815708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b="1" dirty="0">
                <a:solidFill>
                  <a:srgbClr val="FF0000"/>
                </a:solidFill>
              </a:rPr>
              <a:t>You should not</a:t>
            </a:r>
          </a:p>
          <a:p>
            <a:pPr marL="0" indent="0">
              <a:buNone/>
            </a:pPr>
            <a:r>
              <a:rPr lang="en-GB" dirty="0"/>
              <a:t>Have to work excessive hours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dirty="0"/>
              <a:t>  Feel threatened 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dirty="0"/>
              <a:t>  Pay a fee to get a job</a:t>
            </a:r>
          </a:p>
          <a:p>
            <a:endParaRPr lang="en-GB" dirty="0"/>
          </a:p>
          <a:p>
            <a:endParaRPr lang="en-GB" dirty="0"/>
          </a:p>
          <a:p>
            <a:pPr>
              <a:buFont typeface="Arial" pitchFamily="34" charset="0"/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503336" cy="5760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33833"/>
            <a:ext cx="503336" cy="576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10598"/>
            <a:ext cx="503336" cy="5760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93096"/>
            <a:ext cx="503336" cy="576064"/>
          </a:xfrm>
          <a:prstGeom prst="rect">
            <a:avLst/>
          </a:prstGeom>
        </p:spPr>
      </p:pic>
      <p:pic>
        <p:nvPicPr>
          <p:cNvPr id="1026" name="Picture 2" descr="Image result for cross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970" y="2158027"/>
            <a:ext cx="424915" cy="4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cross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724" y="3400959"/>
            <a:ext cx="424915" cy="4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cross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723" y="4186662"/>
            <a:ext cx="424915" cy="4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25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Control your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r>
              <a:rPr lang="en-GB" dirty="0"/>
              <a:t>Control your own bank account</a:t>
            </a:r>
          </a:p>
          <a:p>
            <a:r>
              <a:rPr lang="en-GB" dirty="0"/>
              <a:t>You are paid on time</a:t>
            </a:r>
          </a:p>
          <a:p>
            <a:r>
              <a:rPr lang="en-GB" dirty="0"/>
              <a:t>Have a written contract</a:t>
            </a:r>
          </a:p>
          <a:p>
            <a:r>
              <a:rPr lang="en-GB" dirty="0"/>
              <a:t>Have a wage slip</a:t>
            </a:r>
          </a:p>
          <a:p>
            <a:r>
              <a:rPr lang="en-GB" dirty="0"/>
              <a:t>Earn at least </a:t>
            </a:r>
            <a:r>
              <a:rPr lang="en-GB" dirty="0">
                <a:hlinkClick r:id="rId2"/>
              </a:rPr>
              <a:t>national minimum wage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If you need help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contact</a:t>
            </a:r>
            <a:r>
              <a:rPr lang="en-GB" sz="4800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in confidence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4913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2800" dirty="0"/>
              <a:t>Our [insert company name]</a:t>
            </a:r>
            <a:r>
              <a:rPr lang="en-GB" sz="2800" b="1" dirty="0"/>
              <a:t> </a:t>
            </a:r>
            <a:r>
              <a:rPr lang="en-GB" sz="2800" dirty="0"/>
              <a:t>team</a:t>
            </a:r>
          </a:p>
          <a:p>
            <a:pPr marL="0" indent="0">
              <a:buNone/>
            </a:pPr>
            <a:r>
              <a:rPr lang="en-GB" sz="2800" dirty="0"/>
              <a:t>[insert company name] whistle blowing helpline – 0123445567</a:t>
            </a:r>
          </a:p>
          <a:p>
            <a:pPr marL="0" indent="0">
              <a:buNone/>
            </a:pPr>
            <a:r>
              <a:rPr lang="en-GB" sz="2800" b="1" dirty="0"/>
              <a:t>App: </a:t>
            </a:r>
            <a:r>
              <a:rPr lang="en-GB" sz="2800" dirty="0"/>
              <a:t>‘</a:t>
            </a:r>
            <a:r>
              <a:rPr lang="en-GB" sz="2800" dirty="0">
                <a:hlinkClick r:id="rId2"/>
              </a:rPr>
              <a:t>Unseen</a:t>
            </a:r>
            <a:r>
              <a:rPr lang="en-GB" sz="2800" dirty="0"/>
              <a:t>’ 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2800" b="1" dirty="0"/>
              <a:t>National helplines (any language):</a:t>
            </a:r>
          </a:p>
          <a:p>
            <a:pPr marL="0" indent="0">
              <a:buNone/>
            </a:pPr>
            <a:r>
              <a:rPr lang="en-GB" sz="2800" dirty="0"/>
              <a:t>Modern Slavery Helpline – 0800 0121700 (24 hours)</a:t>
            </a:r>
          </a:p>
          <a:p>
            <a:pPr marL="0" indent="0">
              <a:buNone/>
            </a:pPr>
            <a:r>
              <a:rPr lang="en-GB" sz="2800" dirty="0"/>
              <a:t>GLAA – 0800 4320804 (09:00 – 17:00)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1200" dirty="0"/>
          </a:p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b="1" dirty="0"/>
          </a:p>
        </p:txBody>
      </p:sp>
      <p:sp>
        <p:nvSpPr>
          <p:cNvPr id="4" name="AutoShape 2" descr="Image result for Unse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Image result for Unseen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24944"/>
            <a:ext cx="91710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82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Translations</a:t>
            </a:r>
            <a:endParaRPr lang="en-GB" b="1" dirty="0"/>
          </a:p>
        </p:txBody>
      </p:sp>
      <p:sp>
        <p:nvSpPr>
          <p:cNvPr id="4" name="AutoShape 2" descr="Image result for Unsee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9" name="Object 8">
            <a:hlinkClick r:id="" action="ppaction://ole?verb=0"/>
            <a:extLst>
              <a:ext uri="{FF2B5EF4-FFF2-40B4-BE49-F238E27FC236}">
                <a16:creationId xmlns:a16="http://schemas.microsoft.com/office/drawing/2014/main" id="{A188F179-B774-4B1F-A131-251CFC3166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358962"/>
              </p:ext>
            </p:extLst>
          </p:nvPr>
        </p:nvGraphicFramePr>
        <p:xfrm>
          <a:off x="666175" y="2780928"/>
          <a:ext cx="9144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Presentation" showAsIcon="1" r:id="rId4" imgW="914400" imgH="781200" progId="PowerPoint.Show.12">
                  <p:embed/>
                </p:oleObj>
              </mc:Choice>
              <mc:Fallback>
                <p:oleObj name="Presentation" showAsIcon="1" r:id="rId4" imgW="914400" imgH="781200" progId="PowerPoint.Show.12">
                  <p:embed/>
                  <p:pic>
                    <p:nvPicPr>
                      <p:cNvPr id="9" name="Object 8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A188F179-B774-4B1F-A131-251CFC3166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6175" y="2780928"/>
                        <a:ext cx="914400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hlinkClick r:id="" action="ppaction://ole?verb=0"/>
            <a:extLst>
              <a:ext uri="{FF2B5EF4-FFF2-40B4-BE49-F238E27FC236}">
                <a16:creationId xmlns:a16="http://schemas.microsoft.com/office/drawing/2014/main" id="{A99767D2-A70E-45BD-9970-F046BCC9DF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425151"/>
              </p:ext>
            </p:extLst>
          </p:nvPr>
        </p:nvGraphicFramePr>
        <p:xfrm>
          <a:off x="2216514" y="2780928"/>
          <a:ext cx="9144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Presentation" showAsIcon="1" r:id="rId6" imgW="914400" imgH="781200" progId="PowerPoint.Show.12">
                  <p:embed/>
                </p:oleObj>
              </mc:Choice>
              <mc:Fallback>
                <p:oleObj name="Presentation" showAsIcon="1" r:id="rId6" imgW="914400" imgH="781200" progId="PowerPoint.Show.12">
                  <p:embed/>
                  <p:pic>
                    <p:nvPicPr>
                      <p:cNvPr id="10" name="Object 9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A99767D2-A70E-45BD-9970-F046BCC9DF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16514" y="2780928"/>
                        <a:ext cx="914400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BE2C59F5-966A-425A-B510-99D9ECD145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070297"/>
              </p:ext>
            </p:extLst>
          </p:nvPr>
        </p:nvGraphicFramePr>
        <p:xfrm>
          <a:off x="3766854" y="2800830"/>
          <a:ext cx="9144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Presentation" showAsIcon="1" r:id="rId8" imgW="914400" imgH="781200" progId="PowerPoint.Show.12">
                  <p:embed/>
                </p:oleObj>
              </mc:Choice>
              <mc:Fallback>
                <p:oleObj name="Presentation" showAsIcon="1" r:id="rId8" imgW="914400" imgH="781200" progId="PowerPoint.Show.12">
                  <p:embed/>
                  <p:pic>
                    <p:nvPicPr>
                      <p:cNvPr id="11" name="Object 10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BE2C59F5-966A-425A-B510-99D9ECD145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66854" y="2800830"/>
                        <a:ext cx="914400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hlinkClick r:id="" action="ppaction://ole?verb=0"/>
            <a:extLst>
              <a:ext uri="{FF2B5EF4-FFF2-40B4-BE49-F238E27FC236}">
                <a16:creationId xmlns:a16="http://schemas.microsoft.com/office/drawing/2014/main" id="{52EE185C-F933-4351-92AA-42D9BD612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773729"/>
              </p:ext>
            </p:extLst>
          </p:nvPr>
        </p:nvGraphicFramePr>
        <p:xfrm>
          <a:off x="5377147" y="2774328"/>
          <a:ext cx="9144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Presentation" showAsIcon="1" r:id="rId10" imgW="914400" imgH="781200" progId="PowerPoint.Show.12">
                  <p:embed/>
                </p:oleObj>
              </mc:Choice>
              <mc:Fallback>
                <p:oleObj name="Presentation" showAsIcon="1" r:id="rId10" imgW="914400" imgH="781200" progId="PowerPoint.Show.12">
                  <p:embed/>
                  <p:pic>
                    <p:nvPicPr>
                      <p:cNvPr id="12" name="Object 11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52EE185C-F933-4351-92AA-42D9BD612A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377147" y="2774328"/>
                        <a:ext cx="914400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hlinkClick r:id="" action="ppaction://ole?verb=0"/>
            <a:extLst>
              <a:ext uri="{FF2B5EF4-FFF2-40B4-BE49-F238E27FC236}">
                <a16:creationId xmlns:a16="http://schemas.microsoft.com/office/drawing/2014/main" id="{75D9AF48-9D88-4C72-A782-EBA0014674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699124"/>
              </p:ext>
            </p:extLst>
          </p:nvPr>
        </p:nvGraphicFramePr>
        <p:xfrm>
          <a:off x="6867533" y="278813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Presentation" showAsIcon="1" r:id="rId12" imgW="914400" imgH="806400" progId="PowerPoint.Show.12">
                  <p:embed/>
                </p:oleObj>
              </mc:Choice>
              <mc:Fallback>
                <p:oleObj name="Presentation" showAsIcon="1" r:id="rId12" imgW="914400" imgH="8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67533" y="278813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145</Words>
  <Application>Microsoft Office PowerPoint</Application>
  <PresentationFormat>On-screen Show (4:3)</PresentationFormat>
  <Paragraphs>48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Office Theme</vt:lpstr>
      <vt:lpstr>Presentation</vt:lpstr>
      <vt:lpstr>Microsoft PowerPoint Presentation</vt:lpstr>
      <vt:lpstr>On our site </vt:lpstr>
      <vt:lpstr>Everyone has rights</vt:lpstr>
      <vt:lpstr>Control your money</vt:lpstr>
      <vt:lpstr>If you need help contact in confidence</vt:lpstr>
      <vt:lpstr>Translations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this site and in the UK</dc:title>
  <dc:creator>Owner</dc:creator>
  <cp:lastModifiedBy>Roberts Kathryn (GLAA)</cp:lastModifiedBy>
  <cp:revision>44</cp:revision>
  <dcterms:created xsi:type="dcterms:W3CDTF">2018-08-13T13:54:18Z</dcterms:created>
  <dcterms:modified xsi:type="dcterms:W3CDTF">2019-05-24T09:11:15Z</dcterms:modified>
</cp:coreProperties>
</file>